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71" r:id="rId6"/>
    <p:sldId id="270" r:id="rId7"/>
    <p:sldId id="269" r:id="rId8"/>
    <p:sldId id="273" r:id="rId9"/>
    <p:sldId id="268" r:id="rId10"/>
    <p:sldId id="259" r:id="rId11"/>
    <p:sldId id="267" r:id="rId12"/>
    <p:sldId id="266" r:id="rId13"/>
    <p:sldId id="265" r:id="rId14"/>
    <p:sldId id="264" r:id="rId15"/>
    <p:sldId id="263" r:id="rId16"/>
    <p:sldId id="262" r:id="rId17"/>
    <p:sldId id="26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31"/>
  </p:normalViewPr>
  <p:slideViewPr>
    <p:cSldViewPr snapToGrid="0">
      <p:cViewPr varScale="1">
        <p:scale>
          <a:sx n="71" d="100"/>
          <a:sy n="71" d="100"/>
        </p:scale>
        <p:origin x="17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E6C06-A510-8B40-A99C-F29176D707B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E24E4-60C1-F94D-963C-A20EAAB0D2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06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E24E4-60C1-F94D-963C-A20EAAB0D24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5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9EC3D-7BAC-70AF-74DA-79A799795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4BA021-FC4A-78F9-20A0-843590F0D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C0B08-A394-255E-466E-5647EF8A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130C5-81DA-29E6-9FE0-91C5F910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C7568-C0C7-FCBE-F2D8-7281DE7E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86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BE5BE-BC87-533F-BE09-078EB750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BED7FB-3F3A-EFB0-2404-3B2632FE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0C9CC-CAF3-4715-BA42-E9370EAF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11E89-F8D9-5457-D8F8-5C966C06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F7370-F54D-6F0B-4442-5FC3C9A9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20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777D8-DB08-6469-7544-EAA2432CB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4FCFF1-0B6A-AE19-1F44-EC70AD475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F0A4A-710E-19E2-8F17-A42E3C3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80681-4F3E-30B6-D7D1-DB88DD9C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9290D-52AC-CB48-8538-115E1F3C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82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22B1D-8C68-4DF0-333D-C8C235EA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D31EF-767F-92EB-B432-E5ACC3806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6EB39-D89B-0806-8846-0351CDD9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2799E-F0E4-7544-6CB8-1A453858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B8857-ECB0-A064-5E3C-F1AAD3C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15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4C901-6325-B377-6684-60497D7B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982D56-4478-5AF1-9E2A-4A3B19EDE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25D3A-86F5-80E5-AEB4-620E4C6A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E95A9-8B2F-73B2-EB00-7B7C44D4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87BC8-7A02-0282-6107-48854B3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879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BBB4D-5FCD-8184-FAEF-1E976D15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477FD-8ACB-8DF8-CEC0-7639EC162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93FBBB-9D47-148F-FD47-0A263587D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54113-7490-915A-DF77-281F81C9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02A3D6-DC09-C491-99F6-5AF18655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22347-A156-D40A-150F-F7CF652C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9356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1304-BFB3-029A-3233-8EE2DE3E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FE1C0-22A2-45C4-300C-275152C84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BEC4A7-520F-92C4-21DA-D2636D3D5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1EBCBB-478E-CB49-8824-B46D240DA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1E42FA-2572-ACA6-F9B5-469F96A1B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F0EB6E-1A51-7459-AE9B-BF2D99B5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C564D-75BF-CF12-D3C6-35E44CB4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58CEF9-A55A-9F02-323D-3B815096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10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F853C-821B-07B7-55C2-544B73DE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67ACE8-7653-3BD2-9219-D6C2399E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0AD7E1-006D-A322-4598-69AF5E8C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74335-1D90-A40F-D5EE-BA04C125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377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E300BE-C4EB-827F-F4C2-1C3FAA70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D3FF98-064E-8437-85C6-E4637CB4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B3D859-34C8-1659-5D4D-8C32C599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32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5D31-AB9A-1798-D279-0BA48475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41B88-1F83-0FB7-D4F6-F43F32EA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A09E4-4D78-1DCE-C271-43F55D849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309A6-BBC8-60C7-88CB-AD6D7D71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404739-1C46-8878-39A5-EB0AD5FD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B94DC4-1760-2753-AD23-A66019D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174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20942-6A5B-47CA-F003-7C3987E2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538548-EBA3-0CAB-86D9-585042C28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9C909-D1F2-3FEB-0E7B-672D16FC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A942D-647A-8635-0DCE-6A6C0880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0641F-2F1F-BBCC-8891-7C11A616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C8029-C8E5-39F9-E206-2E0A20E8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454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9746A4-17E5-5805-8072-CE1074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F7C0D-34F6-8741-00AC-D5DF0AB54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D2D48-AB1B-FDC3-840B-4CDE8895D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C4A8C-8A0C-3B49-B6B8-8887CF3CD709}" type="datetimeFigureOut">
              <a:rPr kumimoji="1" lang="ko-KR" altLang="en-US" smtClean="0"/>
              <a:t>2025. 9. 10.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9D70A-4CB6-292E-2C56-B167B018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CA2A-EA76-08FC-6E28-C774873C5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1BD8F-85E2-4D4E-B81E-3492CA1B33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76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운영 체제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B07FB2-C91A-707D-0244-AA6CED2B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6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E3478-F764-B552-9C29-C6634581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4B0246-7A5F-199E-BD4D-3A719B25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6381A-1CA8-9A0A-FBD6-B6251F4D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4ED84E-00EE-7337-7F67-6A5B7FB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9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67694-6137-4DC0-4B18-C67093FE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FF383B-3B10-C542-2041-CB8C3BBF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7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E3A67-761D-DA10-0840-F35977CA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192D94-65CB-C17D-421B-11B5C7FA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1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51DF8-09ED-DA5B-D3DD-F39ECA0F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만화 영화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CF095A-AFC1-1F0F-EEEA-C3E66C33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3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446AF-D443-4E5E-AB15-94E937820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8358EA-FF4A-1447-3F15-238DC0FA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76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AF698D-3714-939E-8550-9EA334CF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A7B027-23A5-6D96-E0CF-45F8E356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5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C39E7-D685-C2B3-1415-6E5F6345E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만화 영화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A7DE1B-FC71-3E29-769E-277FDD5F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9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A103BE-B95F-58BA-9704-2CEDDCEE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31A0F-4190-1141-C526-5C3A0C0C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6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D6AC-B397-72BF-8634-AE35BA99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518A58-E164-A1A4-BD25-51058EBB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939D-2A56-8433-5DB6-3C0EDFDA0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DCDFCE-F5ED-4443-A1D6-D97D7C35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5D4F-FB3B-564A-1552-EC6BAD24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인간의 얼굴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124E6D-0104-72C0-9AFD-D987BF1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1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AD7C2A-E51F-716D-0ED9-AD922D07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소프트웨어, 컴퓨터 아이콘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735FEE-407B-2FCA-566E-A8469781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컴퓨터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7E9A9-3C29-CA6A-D217-DBD72FFD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0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50169-9D07-BFD4-B3EE-4A71624EC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A52828-91FC-1E4C-E09C-1C71F348FC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동영상_251BA7EE-F724-4473-B466-2382022D5D2A.mp4">
            <a:hlinkClick r:id="" action="ppaction://media"/>
            <a:extLst>
              <a:ext uri="{FF2B5EF4-FFF2-40B4-BE49-F238E27FC236}">
                <a16:creationId xmlns:a16="http://schemas.microsoft.com/office/drawing/2014/main" id="{3665B786-DB9C-7B22-65E9-A14D3CF6C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8730" y="1828800"/>
            <a:ext cx="7157420" cy="4473387"/>
          </a:xfrm>
          <a:prstGeom prst="rect">
            <a:avLst/>
          </a:prstGeom>
        </p:spPr>
      </p:pic>
      <p:pic>
        <p:nvPicPr>
          <p:cNvPr id="5" name="그림 4" descr="텍스트, 화이트보드, 출력 장치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F22651-B62D-E1A1-0CFC-2968C8078F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040" b="17124"/>
          <a:stretch>
            <a:fillRect/>
          </a:stretch>
        </p:blipFill>
        <p:spPr>
          <a:xfrm>
            <a:off x="1739153" y="1466343"/>
            <a:ext cx="8713694" cy="56496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2C54C5-F722-B57F-22AD-7BB7DA1334E0}"/>
              </a:ext>
            </a:extLst>
          </p:cNvPr>
          <p:cNvSpPr/>
          <p:nvPr/>
        </p:nvSpPr>
        <p:spPr>
          <a:xfrm>
            <a:off x="9583270" y="1662340"/>
            <a:ext cx="686697" cy="47922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0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</Words>
  <Application>Microsoft Macintosh PowerPoint</Application>
  <PresentationFormat>와이드스크린</PresentationFormat>
  <Paragraphs>1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이현서/무역학부</dc:creator>
  <cp:lastModifiedBy>이현서/무역학부</cp:lastModifiedBy>
  <cp:revision>1</cp:revision>
  <dcterms:created xsi:type="dcterms:W3CDTF">2025-09-10T12:28:55Z</dcterms:created>
  <dcterms:modified xsi:type="dcterms:W3CDTF">2025-09-10T13:09:18Z</dcterms:modified>
</cp:coreProperties>
</file>